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9" Type="http://schemas.openxmlformats.org/officeDocument/2006/relationships/viewProps" Target="viewProps.xml" /><Relationship Id="rId8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1" Type="http://schemas.openxmlformats.org/officeDocument/2006/relationships/tableStyles" Target="tableStyles.xml" /><Relationship Id="rId10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Simulation Methods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Download Files</a:t>
            </a:r>
          </a:p>
          <a:p>
            <a:pPr lvl="0" indent="0" marL="1270000">
              <a:buNone/>
            </a:pPr>
            <a:r>
              <a:rPr sz="2000"/>
              <a:t>Download PDF | Download Word | Download PowerPoint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Learning Module 6: Simulation Methods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Continuously Compounded Returns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0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2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⋯</m:t>
                      </m:r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0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1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0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continuously compounded return to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−</m:t>
                        </m:r>
                        <m:r>
                          <m:t>1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continuously compounded return from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−</m:t>
                    </m:r>
                    <m:r>
                      <m:t>1</m:t>
                    </m:r>
                  </m:oMath>
                </a14:m>
                <a:r>
                  <a:rPr/>
                  <a:t> to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total number of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Continuously Compounded Returns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r_{0,T} = r_{T-1,T} + r_{T-2,T-1} + \cdots + r_{0,1} \tag{1}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$r_{0,T}$: continuously compounded return to time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$r_{T-1,T}$: continuously compounded return from time $T-1$ to time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total number of periods</a:t>
                </a:r>
              </a:p>
            </p:txBody>
          </p:sp>
        </mc:Choice>
      </mc:AlternateContent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confirm name?? Expected Continuously Compounded Returns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0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T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T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⋯</m:t>
                      </m:r>
                      <m:r>
                        <m:rPr>
                          <m:sty m:val="p"/>
                        </m:rPr>
                        <m:t>+</m:t>
                      </m:r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0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1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μ</m:t>
                      </m:r>
                      <m:r>
                        <m:t>T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0</m:t>
                            </m:r>
                            <m:r>
                              <m:rPr>
                                <m:sty m:val="p"/>
                              </m:rPr>
                              <m:t>,</m:t>
                            </m:r>
                            <m:r>
                              <m:t>T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expected continuously compounded return from time </a:t>
                </a:r>
                <a14:m>
                  <m:oMath xmlns:m="http://schemas.openxmlformats.org/officeDocument/2006/math">
                    <m:r>
                      <m:t>0</m:t>
                    </m:r>
                  </m:oMath>
                </a14:m>
                <a:r>
                  <a:rPr/>
                  <a:t> to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t</m:t>
                            </m:r>
                            <m:r>
                              <m:rPr>
                                <m:sty m:val="p"/>
                              </m:rPr>
                              <m:t>−</m:t>
                            </m:r>
                            <m:r>
                              <m:t>1</m:t>
                            </m:r>
                            <m:r>
                              <m:rPr>
                                <m:sty m:val="p"/>
                              </m:rPr>
                              <m:t>,</m:t>
                            </m:r>
                            <m:r>
                              <m:t>t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expected continuously compounded return from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−</m:t>
                    </m:r>
                    <m:r>
                      <m:t>1</m:t>
                    </m:r>
                  </m:oMath>
                </a14:m>
                <a:r>
                  <a:rPr/>
                  <a:t> to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μ</m:t>
                    </m:r>
                  </m:oMath>
                </a14:m>
                <a:r>
                  <a:rPr/>
                  <a:t>: mean of the one-period continuously compounded return</a:t>
                </a:r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total number of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confirm name?? Expected Continuously Compounded Returns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E(r_{0,T}) = E(r_{T-1,T}) + E(r_{T-2,T-1}) + \cdots + E(r_{0,1}) = \mu T \tag{2}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$E(r_{0,T})$: expected continuously compounded return from time $0$ to time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$E(r_{t-1,t})$: expected continuously compounded return from time $t-1$ to time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$\mu$: mean of the one-period continuously compounded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total number of periods</a:t>
                </a:r>
              </a:p>
            </p:txBody>
          </p:sp>
        </mc:Choice>
      </mc:AlternateContent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name?? Variance of Expected Continuously Compounded Returns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0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T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t>T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σ</m:t>
                        </m:r>
                      </m:e>
                      <m:sup>
                        <m:r>
                          <m:t>2</m:t>
                        </m:r>
                      </m:sup>
                    </m:sSup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0</m:t>
                            </m:r>
                            <m:r>
                              <m:rPr>
                                <m:sty m:val="p"/>
                              </m:rPr>
                              <m:t>,</m:t>
                            </m:r>
                            <m:r>
                              <m:t>T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variance of the continuously compounded return from time </a:t>
                </a:r>
                <a14:m>
                  <m:oMath xmlns:m="http://schemas.openxmlformats.org/officeDocument/2006/math">
                    <m:r>
                      <m:t>0</m:t>
                    </m:r>
                  </m:oMath>
                </a14:m>
                <a:r>
                  <a:rPr/>
                  <a:t> to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σ</m:t>
                        </m:r>
                      </m:e>
                      <m:sup>
                        <m:r>
                          <m:t>2</m:t>
                        </m:r>
                      </m:sup>
                    </m:sSup>
                  </m:oMath>
                </a14:m>
                <a:r>
                  <a:rPr/>
                  <a:t>: variance of the one-period continuously compounded return</a:t>
                </a:r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total number of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name?? Variance of Expected Continuously Compounded Returns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\sigma^2(r_{0,T}) = \sigma^2 T \tag{3}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$\sigma^2(r_{0,T})$: variance of the continuously compounded return from time $0$ to time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$\sigma^2$: variance of the one-period continuously compounded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total number of periods</a:t>
                </a:r>
              </a:p>
            </p:txBody>
          </p:sp>
        </mc:Choice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Simulation Methods</dc:title>
  <dc:creator/>
  <cp:keywords/>
  <dcterms:created xsi:type="dcterms:W3CDTF">2026-01-22T04:53:23Z</dcterms:created>
  <dcterms:modified xsi:type="dcterms:W3CDTF">2026-01-22T04:53:23Z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ubtitle">
    <vt:lpwstr>Quantitative Methods</vt:lpwstr>
  </property>
  <property fmtid="{D5CDD505-2E9C-101B-9397-08002B2CF9AE}" pid="3" name="biblio-config">
    <vt:lpwstr>True</vt:lpwstr>
  </property>
  <property fmtid="{D5CDD505-2E9C-101B-9397-08002B2CF9AE}" pid="4" name="header-includes">
    <vt:lpwstr/>
  </property>
  <property fmtid="{D5CDD505-2E9C-101B-9397-08002B2CF9AE}" pid="5" name="include-after">
    <vt:lpwstr/>
  </property>
  <property fmtid="{D5CDD505-2E9C-101B-9397-08002B2CF9AE}" pid="6" name="include-before">
    <vt:lpwstr/>
  </property>
  <property fmtid="{D5CDD505-2E9C-101B-9397-08002B2CF9AE}" pid="7" name="labels">
    <vt:lpwstr/>
  </property>
  <property fmtid="{D5CDD505-2E9C-101B-9397-08002B2CF9AE}" pid="8" name="toc-title">
    <vt:lpwstr>Table of contents</vt:lpwstr>
  </property>
</Properties>
</file>